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3470" y="-89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81360" y="2576736"/>
            <a:ext cx="6300122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とめないで</a:t>
            </a:r>
            <a:r>
              <a:rPr kumimoji="1" lang="en-US" altLang="ja-JP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kumimoji="1" lang="ja-JP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60649" y="476672"/>
            <a:ext cx="63367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自転車</a:t>
            </a:r>
          </a:p>
        </p:txBody>
      </p:sp>
      <p:grpSp>
        <p:nvGrpSpPr>
          <p:cNvPr id="4" name="Group 111"/>
          <p:cNvGrpSpPr>
            <a:grpSpLocks/>
          </p:cNvGrpSpPr>
          <p:nvPr/>
        </p:nvGrpSpPr>
        <p:grpSpPr bwMode="auto">
          <a:xfrm flipH="1">
            <a:off x="396401" y="3967051"/>
            <a:ext cx="2984714" cy="1875688"/>
            <a:chOff x="455" y="2302"/>
            <a:chExt cx="1417" cy="890"/>
          </a:xfrm>
        </p:grpSpPr>
        <p:grpSp>
          <p:nvGrpSpPr>
            <p:cNvPr id="5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05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1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9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0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9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0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1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87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3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1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9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7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9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5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4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3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5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1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1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7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3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1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46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44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3" name="Group 263"/>
          <p:cNvGrpSpPr>
            <a:grpSpLocks/>
          </p:cNvGrpSpPr>
          <p:nvPr/>
        </p:nvGrpSpPr>
        <p:grpSpPr bwMode="auto">
          <a:xfrm flipH="1">
            <a:off x="1250084" y="4705495"/>
            <a:ext cx="2984714" cy="1875688"/>
            <a:chOff x="455" y="2302"/>
            <a:chExt cx="1417" cy="890"/>
          </a:xfrm>
        </p:grpSpPr>
        <p:grpSp>
          <p:nvGrpSpPr>
            <p:cNvPr id="124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24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0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8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9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6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7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3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9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0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1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5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06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2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0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8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6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4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6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9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88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4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2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8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6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4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0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70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6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1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2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0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3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9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65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0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7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63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8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2" name="Group 415"/>
          <p:cNvGrpSpPr>
            <a:grpSpLocks/>
          </p:cNvGrpSpPr>
          <p:nvPr/>
        </p:nvGrpSpPr>
        <p:grpSpPr bwMode="auto">
          <a:xfrm flipH="1">
            <a:off x="3297582" y="3747671"/>
            <a:ext cx="2984714" cy="1875688"/>
            <a:chOff x="455" y="2302"/>
            <a:chExt cx="1417" cy="890"/>
          </a:xfrm>
        </p:grpSpPr>
        <p:grpSp>
          <p:nvGrpSpPr>
            <p:cNvPr id="243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43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9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0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7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8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5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5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6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6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3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4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7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1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2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8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9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0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4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25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1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9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7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7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8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5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6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9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3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4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1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2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5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8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07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3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1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9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7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1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2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3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9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1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89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5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3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1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2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9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2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8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84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9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6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82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7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1" name="Group 567"/>
          <p:cNvGrpSpPr>
            <a:grpSpLocks/>
          </p:cNvGrpSpPr>
          <p:nvPr/>
        </p:nvGrpSpPr>
        <p:grpSpPr bwMode="auto">
          <a:xfrm flipH="1">
            <a:off x="652314" y="5921835"/>
            <a:ext cx="2984714" cy="1875688"/>
            <a:chOff x="455" y="2302"/>
            <a:chExt cx="1417" cy="890"/>
          </a:xfrm>
        </p:grpSpPr>
        <p:grpSp>
          <p:nvGrpSpPr>
            <p:cNvPr id="362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462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78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9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3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6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4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4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5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5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2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3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6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0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1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7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68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9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63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444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60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1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5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8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9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6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6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7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7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4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5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8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2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3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9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0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1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4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5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6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7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426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42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3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7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40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1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8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8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9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9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6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7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0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4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5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1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2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3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8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0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408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24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9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22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3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0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20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1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1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8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9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2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6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7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3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4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5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71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6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7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403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7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8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0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4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5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401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6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9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6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7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8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0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0" name="Group 719"/>
          <p:cNvGrpSpPr>
            <a:grpSpLocks/>
          </p:cNvGrpSpPr>
          <p:nvPr/>
        </p:nvGrpSpPr>
        <p:grpSpPr bwMode="auto">
          <a:xfrm flipH="1">
            <a:off x="1858901" y="5921835"/>
            <a:ext cx="2984714" cy="1875688"/>
            <a:chOff x="455" y="2302"/>
            <a:chExt cx="1417" cy="890"/>
          </a:xfrm>
        </p:grpSpPr>
        <p:grpSp>
          <p:nvGrpSpPr>
            <p:cNvPr id="481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581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97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8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2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5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6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3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4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1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2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5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9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0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6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7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8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563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79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0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4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7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8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5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6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3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4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7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1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8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69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0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3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4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6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545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61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6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9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7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7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8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5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6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9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3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0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1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2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7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9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27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43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4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8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41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2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9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9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0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0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7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8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1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5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6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2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3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4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0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6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522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7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04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520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5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0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1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99" name="Group 415"/>
          <p:cNvGrpSpPr>
            <a:grpSpLocks/>
          </p:cNvGrpSpPr>
          <p:nvPr/>
        </p:nvGrpSpPr>
        <p:grpSpPr bwMode="auto">
          <a:xfrm>
            <a:off x="675039" y="6000487"/>
            <a:ext cx="2984714" cy="1875688"/>
            <a:chOff x="455" y="2302"/>
            <a:chExt cx="1417" cy="890"/>
          </a:xfrm>
        </p:grpSpPr>
        <p:grpSp>
          <p:nvGrpSpPr>
            <p:cNvPr id="600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700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16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7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1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4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5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2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2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3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3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0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1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4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8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9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6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7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1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82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98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9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3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6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7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4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4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5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2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0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88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2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3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5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64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80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1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8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6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4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5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2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3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9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0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1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6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8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46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2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7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8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9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0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4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5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1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2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3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9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5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41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3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39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4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2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8" name="Group 567"/>
          <p:cNvGrpSpPr>
            <a:grpSpLocks/>
          </p:cNvGrpSpPr>
          <p:nvPr/>
        </p:nvGrpSpPr>
        <p:grpSpPr bwMode="auto">
          <a:xfrm>
            <a:off x="3677819" y="5436283"/>
            <a:ext cx="2984714" cy="1875688"/>
            <a:chOff x="455" y="2302"/>
            <a:chExt cx="1417" cy="890"/>
          </a:xfrm>
        </p:grpSpPr>
        <p:grpSp>
          <p:nvGrpSpPr>
            <p:cNvPr id="719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819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35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6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0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3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4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1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1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2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2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9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0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3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7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8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4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5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6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20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801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17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8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2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5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6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3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3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4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4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1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2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5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09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0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6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07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8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1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4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783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99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0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7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8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5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5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6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6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3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4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7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1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2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8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89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0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5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7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765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81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2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6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9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0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7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7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8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8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5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6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9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3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4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0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1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2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8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9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4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760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1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2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3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4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5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42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758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43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7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0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1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2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3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4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5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6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7" name="Group 719"/>
          <p:cNvGrpSpPr>
            <a:grpSpLocks/>
          </p:cNvGrpSpPr>
          <p:nvPr/>
        </p:nvGrpSpPr>
        <p:grpSpPr bwMode="auto">
          <a:xfrm>
            <a:off x="2919419" y="6000487"/>
            <a:ext cx="2984714" cy="1875688"/>
            <a:chOff x="455" y="2302"/>
            <a:chExt cx="1417" cy="890"/>
          </a:xfrm>
        </p:grpSpPr>
        <p:grpSp>
          <p:nvGrpSpPr>
            <p:cNvPr id="838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938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54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5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9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2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3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0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0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1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1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8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9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2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6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7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3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4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5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39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920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36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7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1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4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5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2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2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3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3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0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1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4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8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9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5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6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7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0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1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3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902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18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9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3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6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7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4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4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5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5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2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3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0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1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7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08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9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4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6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884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00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1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5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8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9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6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6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7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7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4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5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8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2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3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9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0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1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7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879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0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1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2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3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54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61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877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8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2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5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7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8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6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60" name="Group 111"/>
          <p:cNvGrpSpPr>
            <a:grpSpLocks/>
          </p:cNvGrpSpPr>
          <p:nvPr/>
        </p:nvGrpSpPr>
        <p:grpSpPr bwMode="auto">
          <a:xfrm>
            <a:off x="305381" y="5314855"/>
            <a:ext cx="2984714" cy="1875688"/>
            <a:chOff x="455" y="2302"/>
            <a:chExt cx="1417" cy="890"/>
          </a:xfrm>
        </p:grpSpPr>
        <p:grpSp>
          <p:nvGrpSpPr>
            <p:cNvPr id="2861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961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77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8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2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5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6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3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3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4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4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1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9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0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6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7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8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862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943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59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4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7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5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5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6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6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3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1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2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8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49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0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63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4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5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66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925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41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2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6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9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7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7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8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8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5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3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1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2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67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8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69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907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23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8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21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2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9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9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0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0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7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8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1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5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6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2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3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4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0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1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2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3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4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5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6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902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3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4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5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77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8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9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0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3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4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900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1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5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6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7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8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0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3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4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9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79" name="Group 263"/>
          <p:cNvGrpSpPr>
            <a:grpSpLocks/>
          </p:cNvGrpSpPr>
          <p:nvPr/>
        </p:nvGrpSpPr>
        <p:grpSpPr bwMode="auto">
          <a:xfrm>
            <a:off x="192371" y="6750762"/>
            <a:ext cx="2984714" cy="1875688"/>
            <a:chOff x="455" y="2302"/>
            <a:chExt cx="1417" cy="890"/>
          </a:xfrm>
        </p:grpSpPr>
        <p:grpSp>
          <p:nvGrpSpPr>
            <p:cNvPr id="2980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080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96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7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1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94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5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2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92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3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3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90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1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4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88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9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5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86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7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81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062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78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9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3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76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7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4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74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5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5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72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3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6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70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1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67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68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9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82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5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044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60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1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5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58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9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6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56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7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7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54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5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8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52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3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49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50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1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86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8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026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42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3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7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40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1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8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38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9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9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36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7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0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34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5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1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32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3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89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1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2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3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4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95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021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2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3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4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5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96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7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8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9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0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1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2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003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019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0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04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5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6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7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8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9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0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1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2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3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4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5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6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7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8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98" name="Group 415"/>
          <p:cNvGrpSpPr>
            <a:grpSpLocks/>
          </p:cNvGrpSpPr>
          <p:nvPr/>
        </p:nvGrpSpPr>
        <p:grpSpPr bwMode="auto">
          <a:xfrm>
            <a:off x="3194167" y="4674571"/>
            <a:ext cx="2984714" cy="1875688"/>
            <a:chOff x="455" y="2302"/>
            <a:chExt cx="1417" cy="890"/>
          </a:xfrm>
        </p:grpSpPr>
        <p:grpSp>
          <p:nvGrpSpPr>
            <p:cNvPr id="3099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199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15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6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0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13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4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1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11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2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2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09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0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3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07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8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4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05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6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00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181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197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8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2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95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6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3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93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4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4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91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2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5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89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0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6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87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01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3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04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163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179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0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64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77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8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65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75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6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66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73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4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67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71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2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68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69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0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05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6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07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145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161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2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6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9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0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7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7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8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8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5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6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9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3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4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50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51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2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08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9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1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2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3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14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140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1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2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3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4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15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6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8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9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0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1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2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138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9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23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4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5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6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7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8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9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0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1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2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3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4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5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6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7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17" name="Group 567"/>
          <p:cNvGrpSpPr>
            <a:grpSpLocks/>
          </p:cNvGrpSpPr>
          <p:nvPr/>
        </p:nvGrpSpPr>
        <p:grpSpPr bwMode="auto">
          <a:xfrm>
            <a:off x="676615" y="7438808"/>
            <a:ext cx="2984714" cy="1875688"/>
            <a:chOff x="455" y="2302"/>
            <a:chExt cx="1417" cy="890"/>
          </a:xfrm>
        </p:grpSpPr>
        <p:grpSp>
          <p:nvGrpSpPr>
            <p:cNvPr id="3218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318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334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35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19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32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33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0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30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31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1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28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29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2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26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27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23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24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25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19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300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316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17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1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14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15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2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12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13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3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10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11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4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08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09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5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06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07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220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2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23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282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98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99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3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96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97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4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94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95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5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92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93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6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90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91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7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88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89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224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5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26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264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80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81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5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78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9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6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76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7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7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74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5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8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72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3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9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70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1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227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8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9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0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1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2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33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259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0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1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2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3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34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5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6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7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8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9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241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257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58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42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3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4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6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9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0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1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2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3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4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5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336" name="Group 719"/>
          <p:cNvGrpSpPr>
            <a:grpSpLocks/>
          </p:cNvGrpSpPr>
          <p:nvPr/>
        </p:nvGrpSpPr>
        <p:grpSpPr bwMode="auto">
          <a:xfrm>
            <a:off x="1883202" y="7438808"/>
            <a:ext cx="2984714" cy="1875688"/>
            <a:chOff x="455" y="2302"/>
            <a:chExt cx="1417" cy="890"/>
          </a:xfrm>
        </p:grpSpPr>
        <p:grpSp>
          <p:nvGrpSpPr>
            <p:cNvPr id="3337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437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53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4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8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51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2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9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49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50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0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47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8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1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45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6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2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43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44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38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419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35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6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0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33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4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1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31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2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2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29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0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3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27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8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24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25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26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339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0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1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42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401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17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8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2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15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6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3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13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4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4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11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2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5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09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0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06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07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8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343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4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45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383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399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00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4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97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8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5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95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6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6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93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4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7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91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2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88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89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0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346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7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8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9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0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1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52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378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9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0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1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2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53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4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5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6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7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8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9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60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376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77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61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2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3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4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5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6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7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8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9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0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1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2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3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4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75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455" name="Group 415"/>
          <p:cNvGrpSpPr>
            <a:grpSpLocks/>
          </p:cNvGrpSpPr>
          <p:nvPr/>
        </p:nvGrpSpPr>
        <p:grpSpPr bwMode="auto">
          <a:xfrm flipH="1">
            <a:off x="699340" y="7517460"/>
            <a:ext cx="2984714" cy="1875688"/>
            <a:chOff x="455" y="2302"/>
            <a:chExt cx="1417" cy="890"/>
          </a:xfrm>
        </p:grpSpPr>
        <p:grpSp>
          <p:nvGrpSpPr>
            <p:cNvPr id="3456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556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72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73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57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70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71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58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8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69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59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6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67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60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4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65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61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2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63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457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538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54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55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39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52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53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0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50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51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1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48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49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2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46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47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43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44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45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458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9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0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61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520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36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7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21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34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5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22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32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3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23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30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1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24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28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29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25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26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27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462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3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64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502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18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9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3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16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7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4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14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5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5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12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3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6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10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1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07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08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09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465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6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7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8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9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0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71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497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8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9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0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1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72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3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4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5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6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7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8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479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495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6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80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1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2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3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5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6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8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9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0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1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2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3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4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574" name="Group 567"/>
          <p:cNvGrpSpPr>
            <a:grpSpLocks/>
          </p:cNvGrpSpPr>
          <p:nvPr/>
        </p:nvGrpSpPr>
        <p:grpSpPr bwMode="auto">
          <a:xfrm flipH="1">
            <a:off x="3702120" y="6953256"/>
            <a:ext cx="2984714" cy="1875688"/>
            <a:chOff x="455" y="2302"/>
            <a:chExt cx="1417" cy="890"/>
          </a:xfrm>
        </p:grpSpPr>
        <p:grpSp>
          <p:nvGrpSpPr>
            <p:cNvPr id="3575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675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91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76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89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0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77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87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88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78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85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86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79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83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84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80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81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82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576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657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73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74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58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71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72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59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69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70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60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67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68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61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65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66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62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63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64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577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78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9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80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639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55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56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40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53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54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41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51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52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42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49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50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43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47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48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44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45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46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581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2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83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621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37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38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2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35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36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3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33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34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4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31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32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5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29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30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26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627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28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584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5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6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7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8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9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90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616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7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8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9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20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91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2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3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4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5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6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7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598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614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15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99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0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1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2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3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4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5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6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7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8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9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0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1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2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13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93" name="Group 719"/>
          <p:cNvGrpSpPr>
            <a:grpSpLocks/>
          </p:cNvGrpSpPr>
          <p:nvPr/>
        </p:nvGrpSpPr>
        <p:grpSpPr bwMode="auto">
          <a:xfrm flipH="1">
            <a:off x="3457677" y="7695925"/>
            <a:ext cx="2984714" cy="1875688"/>
            <a:chOff x="455" y="2302"/>
            <a:chExt cx="1417" cy="890"/>
          </a:xfrm>
        </p:grpSpPr>
        <p:grpSp>
          <p:nvGrpSpPr>
            <p:cNvPr id="3694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794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810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1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5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08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9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6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06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7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7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04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5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8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02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9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800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695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776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792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3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7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90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1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8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88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9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9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86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7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0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84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5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1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82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3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96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7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8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99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758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774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5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59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72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3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0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70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1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1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68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69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2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66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67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3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64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65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700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1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02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3740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756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57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1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54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55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2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52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53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3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50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51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4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48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49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45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746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47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703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4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5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6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7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8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09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3735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6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7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8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9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10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1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2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3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4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5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6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717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3733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34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18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9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0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1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2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3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4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5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6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7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8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9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0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1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2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600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禁止 1"/>
          <p:cNvSpPr/>
          <p:nvPr/>
        </p:nvSpPr>
        <p:spPr>
          <a:xfrm>
            <a:off x="1004582" y="939557"/>
            <a:ext cx="5274298" cy="5274298"/>
          </a:xfrm>
          <a:prstGeom prst="noSmoking">
            <a:avLst>
              <a:gd name="adj" fmla="val 10117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33619" y="3772854"/>
            <a:ext cx="5418470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守ろう</a:t>
            </a:r>
            <a:r>
              <a:rPr kumimoji="1"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kumimoji="1" lang="ja-JP" altLang="en-US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4015" y="1665497"/>
            <a:ext cx="659735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ルール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" name="Group 175"/>
          <p:cNvGrpSpPr>
            <a:grpSpLocks/>
          </p:cNvGrpSpPr>
          <p:nvPr/>
        </p:nvGrpSpPr>
        <p:grpSpPr bwMode="auto">
          <a:xfrm>
            <a:off x="560512" y="6200757"/>
            <a:ext cx="3173656" cy="1993131"/>
            <a:chOff x="1419" y="1411"/>
            <a:chExt cx="3629" cy="2280"/>
          </a:xfrm>
        </p:grpSpPr>
        <p:sp>
          <p:nvSpPr>
            <p:cNvPr id="53" name="AutoShape 149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51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152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153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156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157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158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Oval 159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160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161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AutoShape 162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AutoShape 163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AutoShape 164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165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166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AutoShape 167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168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AutoShape 169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70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AutoShape 171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72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Freeform 17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Group 175"/>
          <p:cNvGrpSpPr>
            <a:grpSpLocks/>
          </p:cNvGrpSpPr>
          <p:nvPr/>
        </p:nvGrpSpPr>
        <p:grpSpPr bwMode="auto">
          <a:xfrm>
            <a:off x="2154106" y="7657151"/>
            <a:ext cx="3173656" cy="1993131"/>
            <a:chOff x="1419" y="1411"/>
            <a:chExt cx="3629" cy="2280"/>
          </a:xfrm>
        </p:grpSpPr>
        <p:sp>
          <p:nvSpPr>
            <p:cNvPr id="31" name="AutoShape 149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151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152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153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156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157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58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59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AutoShape 160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161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62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63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64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165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Oval 166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67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168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169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170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171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172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17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Group 175"/>
          <p:cNvGrpSpPr>
            <a:grpSpLocks/>
          </p:cNvGrpSpPr>
          <p:nvPr/>
        </p:nvGrpSpPr>
        <p:grpSpPr bwMode="auto">
          <a:xfrm>
            <a:off x="3534362" y="6075797"/>
            <a:ext cx="3173656" cy="1993131"/>
            <a:chOff x="1419" y="1411"/>
            <a:chExt cx="3629" cy="2280"/>
          </a:xfrm>
        </p:grpSpPr>
        <p:sp>
          <p:nvSpPr>
            <p:cNvPr id="9" name="AutoShape 149"/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151"/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52"/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AutoShape 153"/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156"/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57"/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58"/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159"/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60"/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61"/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162"/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163"/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164"/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165"/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Oval 166"/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167"/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168"/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169"/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170"/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171"/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172"/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Freeform 174"/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71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60513" y="2379726"/>
            <a:ext cx="589282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駐輪</a:t>
            </a:r>
            <a: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Group 111"/>
          <p:cNvGrpSpPr>
            <a:grpSpLocks/>
          </p:cNvGrpSpPr>
          <p:nvPr/>
        </p:nvGrpSpPr>
        <p:grpSpPr bwMode="auto">
          <a:xfrm>
            <a:off x="271431" y="272481"/>
            <a:ext cx="2956422" cy="1857907"/>
            <a:chOff x="455" y="2302"/>
            <a:chExt cx="1417" cy="890"/>
          </a:xfrm>
        </p:grpSpPr>
        <p:grpSp>
          <p:nvGrpSpPr>
            <p:cNvPr id="4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04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0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4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2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9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0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1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86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2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0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8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6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8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4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0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8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6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3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4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0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4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2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0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6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45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43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2" name="Group 263"/>
          <p:cNvGrpSpPr>
            <a:grpSpLocks/>
          </p:cNvGrpSpPr>
          <p:nvPr/>
        </p:nvGrpSpPr>
        <p:grpSpPr bwMode="auto">
          <a:xfrm>
            <a:off x="1519890" y="291350"/>
            <a:ext cx="2956422" cy="1857907"/>
            <a:chOff x="455" y="2302"/>
            <a:chExt cx="1417" cy="890"/>
          </a:xfrm>
        </p:grpSpPr>
        <p:grpSp>
          <p:nvGrpSpPr>
            <p:cNvPr id="123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23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9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4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5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3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1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9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05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1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6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9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7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5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3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1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5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8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87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3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1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9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7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5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3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9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69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5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0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3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1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1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9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7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5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2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8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64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9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6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62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1" name="Group 415"/>
          <p:cNvGrpSpPr>
            <a:grpSpLocks/>
          </p:cNvGrpSpPr>
          <p:nvPr/>
        </p:nvGrpSpPr>
        <p:grpSpPr bwMode="auto">
          <a:xfrm>
            <a:off x="3522541" y="300785"/>
            <a:ext cx="2956422" cy="1857907"/>
            <a:chOff x="455" y="2302"/>
            <a:chExt cx="1417" cy="890"/>
          </a:xfrm>
        </p:grpSpPr>
        <p:grpSp>
          <p:nvGrpSpPr>
            <p:cNvPr id="242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42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58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9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3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7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4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4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5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5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2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6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0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7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8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9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3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24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0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5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8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6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6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7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7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4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5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2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3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9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0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1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4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7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06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2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7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0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8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8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6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4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1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2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3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8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0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88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4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9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2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0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1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8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4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1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7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83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8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5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81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9" name="Group 719"/>
          <p:cNvGrpSpPr>
            <a:grpSpLocks/>
          </p:cNvGrpSpPr>
          <p:nvPr/>
        </p:nvGrpSpPr>
        <p:grpSpPr bwMode="auto">
          <a:xfrm>
            <a:off x="3032643" y="300785"/>
            <a:ext cx="2956422" cy="1857907"/>
            <a:chOff x="455" y="2302"/>
            <a:chExt cx="1417" cy="890"/>
          </a:xfrm>
        </p:grpSpPr>
        <p:grpSp>
          <p:nvGrpSpPr>
            <p:cNvPr id="480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580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96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7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4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5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2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2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3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0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1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8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9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5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6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7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1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562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78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9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3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6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7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4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4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5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2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0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1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7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68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2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3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544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60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5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8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6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6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7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4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8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2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3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9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0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1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6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8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26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42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3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7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40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1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8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8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9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9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6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7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0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4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5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1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2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3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9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5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521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6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2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03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519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4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7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9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0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98" name="Group 415"/>
          <p:cNvGrpSpPr>
            <a:grpSpLocks/>
          </p:cNvGrpSpPr>
          <p:nvPr/>
        </p:nvGrpSpPr>
        <p:grpSpPr bwMode="auto">
          <a:xfrm flipH="1">
            <a:off x="3841641" y="378692"/>
            <a:ext cx="2956422" cy="1857907"/>
            <a:chOff x="455" y="2302"/>
            <a:chExt cx="1417" cy="890"/>
          </a:xfrm>
        </p:grpSpPr>
        <p:grpSp>
          <p:nvGrpSpPr>
            <p:cNvPr id="599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99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15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6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0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3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4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1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1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2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2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9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0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3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7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8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4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5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6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0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81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97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8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2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5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3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3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4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1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5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89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87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1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2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4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63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79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0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7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5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3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4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1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2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9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0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5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7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45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1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7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8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5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9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3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4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0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1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2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8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4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40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5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2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38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3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1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2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6" name="Group 719"/>
          <p:cNvGrpSpPr>
            <a:grpSpLocks/>
          </p:cNvGrpSpPr>
          <p:nvPr/>
        </p:nvGrpSpPr>
        <p:grpSpPr bwMode="auto">
          <a:xfrm flipH="1">
            <a:off x="898092" y="378692"/>
            <a:ext cx="2956422" cy="1857907"/>
            <a:chOff x="455" y="2302"/>
            <a:chExt cx="1417" cy="890"/>
          </a:xfrm>
        </p:grpSpPr>
        <p:grpSp>
          <p:nvGrpSpPr>
            <p:cNvPr id="837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937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53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4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8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1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2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9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9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0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0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7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8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1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5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6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2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3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4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38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919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35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6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0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3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4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1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1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2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2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9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0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3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7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8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4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5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6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39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0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2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901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17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8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5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6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3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3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4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4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1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2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5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09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0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07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8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3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5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883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99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0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4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7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8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5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5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6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6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3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4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7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1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2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8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89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0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6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878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9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0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1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2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53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9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60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876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7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1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4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6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7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5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56" name="Group 567"/>
          <p:cNvGrpSpPr>
            <a:grpSpLocks/>
          </p:cNvGrpSpPr>
          <p:nvPr/>
        </p:nvGrpSpPr>
        <p:grpSpPr bwMode="auto">
          <a:xfrm>
            <a:off x="2279762" y="300785"/>
            <a:ext cx="2956422" cy="1857907"/>
            <a:chOff x="455" y="2302"/>
            <a:chExt cx="1417" cy="890"/>
          </a:xfrm>
        </p:grpSpPr>
        <p:grpSp>
          <p:nvGrpSpPr>
            <p:cNvPr id="957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057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73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4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8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71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2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9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69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0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0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67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8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1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65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6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2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63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64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58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039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55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6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0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53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4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1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51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2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2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49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0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3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47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8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4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45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6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59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0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1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2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021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37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8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2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35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6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3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33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4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4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31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2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5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29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0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6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27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8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63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5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003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19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0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4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17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8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5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15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6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6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13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4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7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11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2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8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09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0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66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2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998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9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0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1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2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73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7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8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9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980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996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81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2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4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6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7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5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" name="Group 111"/>
          <p:cNvGrpSpPr>
            <a:grpSpLocks/>
          </p:cNvGrpSpPr>
          <p:nvPr/>
        </p:nvGrpSpPr>
        <p:grpSpPr bwMode="auto">
          <a:xfrm>
            <a:off x="116632" y="7741410"/>
            <a:ext cx="2956422" cy="1857907"/>
            <a:chOff x="455" y="2302"/>
            <a:chExt cx="1417" cy="890"/>
          </a:xfrm>
        </p:grpSpPr>
        <p:grpSp>
          <p:nvGrpSpPr>
            <p:cNvPr id="1076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176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92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3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7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90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1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8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8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9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9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6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7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0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4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5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1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2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3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7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158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74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5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59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2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3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0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0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1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1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8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9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2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6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7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3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4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5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78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9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0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1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140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56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7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1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4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5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2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2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3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3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0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1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4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48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9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5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46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7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2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4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122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38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9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3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6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7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4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4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5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5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2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6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0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7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28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9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5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6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7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0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1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117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8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9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0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1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92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6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99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115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6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00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3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5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6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4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94" name="Group 263"/>
          <p:cNvGrpSpPr>
            <a:grpSpLocks/>
          </p:cNvGrpSpPr>
          <p:nvPr/>
        </p:nvGrpSpPr>
        <p:grpSpPr bwMode="auto">
          <a:xfrm>
            <a:off x="1365091" y="7760279"/>
            <a:ext cx="2956422" cy="1857907"/>
            <a:chOff x="455" y="2302"/>
            <a:chExt cx="1417" cy="890"/>
          </a:xfrm>
        </p:grpSpPr>
        <p:grpSp>
          <p:nvGrpSpPr>
            <p:cNvPr id="1195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295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11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2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6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9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0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7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7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8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8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5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6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9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3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4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0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1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2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96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277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93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4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8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91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2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9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9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0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0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7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8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1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5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6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2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3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4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197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8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9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00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259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75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6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0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3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4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1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1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2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2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69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0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3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67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8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4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65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6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01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03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241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57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8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2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5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6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3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3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4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4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1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2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5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49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0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6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47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04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0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236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7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8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9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0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11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4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6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7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8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234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5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19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0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1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6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7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8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13" name="Group 415"/>
          <p:cNvGrpSpPr>
            <a:grpSpLocks/>
          </p:cNvGrpSpPr>
          <p:nvPr/>
        </p:nvGrpSpPr>
        <p:grpSpPr bwMode="auto">
          <a:xfrm>
            <a:off x="3367742" y="7769714"/>
            <a:ext cx="2956422" cy="1857907"/>
            <a:chOff x="455" y="2302"/>
            <a:chExt cx="1417" cy="890"/>
          </a:xfrm>
        </p:grpSpPr>
        <p:grpSp>
          <p:nvGrpSpPr>
            <p:cNvPr id="1314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414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30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1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5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8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9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6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6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7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7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4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5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8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2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3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9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0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1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15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396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12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3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97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10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1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98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8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9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99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6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7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0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4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5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1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2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3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16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7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19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378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94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5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79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92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3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0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90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1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1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88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9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2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86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7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3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84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5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20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2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360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76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7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1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4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5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2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2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3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3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0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1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4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68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9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5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66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7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23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9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355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6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7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8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9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30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5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37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353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38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9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0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1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2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3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7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8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9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0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1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32" name="Group 719"/>
          <p:cNvGrpSpPr>
            <a:grpSpLocks/>
          </p:cNvGrpSpPr>
          <p:nvPr/>
        </p:nvGrpSpPr>
        <p:grpSpPr bwMode="auto">
          <a:xfrm>
            <a:off x="2877844" y="7769714"/>
            <a:ext cx="2956422" cy="1857907"/>
            <a:chOff x="455" y="2302"/>
            <a:chExt cx="1417" cy="890"/>
          </a:xfrm>
        </p:grpSpPr>
        <p:grpSp>
          <p:nvGrpSpPr>
            <p:cNvPr id="1433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533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49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0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4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7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8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5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5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6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6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3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4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7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1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2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8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39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0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34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515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31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2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6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9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0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7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7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8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8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5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6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3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4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0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1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2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35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38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497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13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4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8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11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2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99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9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0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0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7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8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1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5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6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2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3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4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39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1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479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95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0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3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4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1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1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2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2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89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0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3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87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8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4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85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42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4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5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474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5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7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9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5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6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472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3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7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0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2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5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51" name="Group 415"/>
          <p:cNvGrpSpPr>
            <a:grpSpLocks/>
          </p:cNvGrpSpPr>
          <p:nvPr/>
        </p:nvGrpSpPr>
        <p:grpSpPr bwMode="auto">
          <a:xfrm flipH="1">
            <a:off x="3686842" y="7847621"/>
            <a:ext cx="2956422" cy="1857907"/>
            <a:chOff x="455" y="2302"/>
            <a:chExt cx="1417" cy="890"/>
          </a:xfrm>
        </p:grpSpPr>
        <p:grpSp>
          <p:nvGrpSpPr>
            <p:cNvPr id="1552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652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68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9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3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6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7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4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4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5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5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2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3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6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0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1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7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58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9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53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634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50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1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5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8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9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6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6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7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7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4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5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8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2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3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9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0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1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54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5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57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616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32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3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7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30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1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8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8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9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9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6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7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0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4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5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1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2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3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58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0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598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14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5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99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12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3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0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10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1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1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08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9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2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06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7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3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04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5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61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3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4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7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593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4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5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6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68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0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1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4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75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591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2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6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7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9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1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2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4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5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0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70" name="Group 719"/>
          <p:cNvGrpSpPr>
            <a:grpSpLocks/>
          </p:cNvGrpSpPr>
          <p:nvPr/>
        </p:nvGrpSpPr>
        <p:grpSpPr bwMode="auto">
          <a:xfrm flipH="1">
            <a:off x="743293" y="7847621"/>
            <a:ext cx="2956422" cy="1857907"/>
            <a:chOff x="455" y="2302"/>
            <a:chExt cx="1417" cy="890"/>
          </a:xfrm>
        </p:grpSpPr>
        <p:grpSp>
          <p:nvGrpSpPr>
            <p:cNvPr id="1671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771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87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8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2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5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6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3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3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4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4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1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2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5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79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0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6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77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8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672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753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69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0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4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7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8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5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5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6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6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3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4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7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1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2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8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59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0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73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4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5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6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735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51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2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6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9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0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7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7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8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8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5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6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9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3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4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0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1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2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77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8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9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717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33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4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18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31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2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19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9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0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0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7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8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1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5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6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2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3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4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80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2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3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86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712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3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4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5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6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7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9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0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3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694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710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1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5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6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7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8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0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1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3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4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9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89" name="Group 567"/>
          <p:cNvGrpSpPr>
            <a:grpSpLocks/>
          </p:cNvGrpSpPr>
          <p:nvPr/>
        </p:nvGrpSpPr>
        <p:grpSpPr bwMode="auto">
          <a:xfrm>
            <a:off x="2124963" y="7769714"/>
            <a:ext cx="2956422" cy="1857907"/>
            <a:chOff x="455" y="2302"/>
            <a:chExt cx="1417" cy="890"/>
          </a:xfrm>
        </p:grpSpPr>
        <p:grpSp>
          <p:nvGrpSpPr>
            <p:cNvPr id="1790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890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06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7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1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4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5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2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2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3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3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0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1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4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98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9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5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96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7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91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872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88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9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3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6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7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4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4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5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2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3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6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0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1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7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78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9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92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3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4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95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854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70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1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5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8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9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6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6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7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7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4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5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2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3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0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1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96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7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98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836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52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3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37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0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1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38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8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9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39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6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7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0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4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5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1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2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3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99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0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1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2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3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4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05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831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2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4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06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7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8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9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0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1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12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13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829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0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14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5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6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17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8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19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0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1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2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3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4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5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6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7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8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71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15"/>
          <p:cNvGrpSpPr>
            <a:grpSpLocks/>
          </p:cNvGrpSpPr>
          <p:nvPr/>
        </p:nvGrpSpPr>
        <p:grpSpPr bwMode="auto">
          <a:xfrm>
            <a:off x="988566" y="2951134"/>
            <a:ext cx="4577492" cy="2490693"/>
            <a:chOff x="1448" y="2167"/>
            <a:chExt cx="1020" cy="555"/>
          </a:xfrm>
          <a:solidFill>
            <a:schemeClr val="bg1">
              <a:lumMod val="75000"/>
            </a:schemeClr>
          </a:solidFill>
        </p:grpSpPr>
        <p:sp>
          <p:nvSpPr>
            <p:cNvPr id="4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  <a:grpFill/>
          </p:grpSpPr>
          <p:sp>
            <p:nvSpPr>
              <p:cNvPr id="41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  <a:grpFill/>
          </p:grpSpPr>
          <p:sp>
            <p:nvSpPr>
              <p:cNvPr id="34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  <a:grpFill/>
          </p:grpSpPr>
          <p:sp>
            <p:nvSpPr>
              <p:cNvPr id="30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6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  <a:grpFill/>
          </p:grpSpPr>
          <p:sp>
            <p:nvSpPr>
              <p:cNvPr id="25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  <a:grpFill/>
          </p:grpSpPr>
          <p:sp>
            <p:nvSpPr>
              <p:cNvPr id="22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  <a:grpFill/>
          </p:grpSpPr>
          <p:sp>
            <p:nvSpPr>
              <p:cNvPr id="19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" name="Group 915"/>
          <p:cNvGrpSpPr>
            <a:grpSpLocks/>
          </p:cNvGrpSpPr>
          <p:nvPr/>
        </p:nvGrpSpPr>
        <p:grpSpPr bwMode="auto">
          <a:xfrm>
            <a:off x="1887977" y="4984588"/>
            <a:ext cx="4577492" cy="2490693"/>
            <a:chOff x="1448" y="2167"/>
            <a:chExt cx="1020" cy="555"/>
          </a:xfrm>
          <a:solidFill>
            <a:schemeClr val="bg1">
              <a:lumMod val="65000"/>
            </a:schemeClr>
          </a:solidFill>
        </p:grpSpPr>
        <p:sp>
          <p:nvSpPr>
            <p:cNvPr id="46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  <a:grpFill/>
          </p:grpSpPr>
          <p:sp>
            <p:nvSpPr>
              <p:cNvPr id="83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  <a:grpFill/>
          </p:grpSpPr>
          <p:sp>
            <p:nvSpPr>
              <p:cNvPr id="76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  <a:grpFill/>
          </p:grpSpPr>
          <p:sp>
            <p:nvSpPr>
              <p:cNvPr id="72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7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8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  <a:grpFill/>
          </p:grpSpPr>
          <p:sp>
            <p:nvSpPr>
              <p:cNvPr id="67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  <a:grpFill/>
          </p:grpSpPr>
          <p:sp>
            <p:nvSpPr>
              <p:cNvPr id="64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  <a:grpFill/>
          </p:grpSpPr>
          <p:sp>
            <p:nvSpPr>
              <p:cNvPr id="61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7" name="Group 915"/>
          <p:cNvGrpSpPr>
            <a:grpSpLocks/>
          </p:cNvGrpSpPr>
          <p:nvPr/>
        </p:nvGrpSpPr>
        <p:grpSpPr bwMode="auto">
          <a:xfrm>
            <a:off x="947374" y="7047658"/>
            <a:ext cx="4577492" cy="2490693"/>
            <a:chOff x="1448" y="2167"/>
            <a:chExt cx="1020" cy="555"/>
          </a:xfrm>
        </p:grpSpPr>
        <p:sp>
          <p:nvSpPr>
            <p:cNvPr id="88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</p:grpSpPr>
          <p:sp>
            <p:nvSpPr>
              <p:cNvPr id="125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8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1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</p:grpSpPr>
          <p:sp>
            <p:nvSpPr>
              <p:cNvPr id="118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8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</p:grpSpPr>
          <p:sp>
            <p:nvSpPr>
              <p:cNvPr id="114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9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0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</p:grpSpPr>
          <p:sp>
            <p:nvSpPr>
              <p:cNvPr id="109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1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</p:grpSpPr>
          <p:sp>
            <p:nvSpPr>
              <p:cNvPr id="106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</p:grpSpPr>
          <p:sp>
            <p:nvSpPr>
              <p:cNvPr id="103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9" name="Group 915"/>
          <p:cNvGrpSpPr>
            <a:grpSpLocks/>
          </p:cNvGrpSpPr>
          <p:nvPr/>
        </p:nvGrpSpPr>
        <p:grpSpPr bwMode="auto">
          <a:xfrm flipH="1">
            <a:off x="1546478" y="496343"/>
            <a:ext cx="4577492" cy="2490693"/>
            <a:chOff x="1448" y="2167"/>
            <a:chExt cx="1020" cy="555"/>
          </a:xfrm>
          <a:solidFill>
            <a:schemeClr val="bg1">
              <a:lumMod val="85000"/>
            </a:schemeClr>
          </a:solidFill>
        </p:grpSpPr>
        <p:sp>
          <p:nvSpPr>
            <p:cNvPr id="130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  <a:grpFill/>
          </p:grpSpPr>
          <p:sp>
            <p:nvSpPr>
              <p:cNvPr id="167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3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9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  <a:grpFill/>
          </p:grpSpPr>
          <p:sp>
            <p:nvSpPr>
              <p:cNvPr id="160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1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0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  <a:grpFill/>
          </p:grpSpPr>
          <p:sp>
            <p:nvSpPr>
              <p:cNvPr id="156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1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2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  <a:grpFill/>
          </p:grpSpPr>
          <p:sp>
            <p:nvSpPr>
              <p:cNvPr id="151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2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3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  <a:grpFill/>
          </p:grpSpPr>
          <p:sp>
            <p:nvSpPr>
              <p:cNvPr id="148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0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4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  <a:grpFill/>
          </p:grpSpPr>
          <p:sp>
            <p:nvSpPr>
              <p:cNvPr id="145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71" name="正方形/長方形 170"/>
          <p:cNvSpPr/>
          <p:nvPr/>
        </p:nvSpPr>
        <p:spPr>
          <a:xfrm>
            <a:off x="-127566" y="344488"/>
            <a:ext cx="6724918" cy="936104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dist">
              <a:lnSpc>
                <a:spcPts val="17000"/>
              </a:lnSpc>
            </a:pPr>
            <a:r>
              <a:rPr lang="ja-JP" altLang="en-US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自転車は</a:t>
            </a:r>
            <a:endParaRPr lang="en-US" altLang="ja-JP" sz="1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>
              <a:lnSpc>
                <a:spcPts val="17000"/>
              </a:lnSpc>
            </a:pPr>
            <a:r>
              <a:rPr lang="en-US" altLang="ja-JP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駐輪場へ</a:t>
            </a:r>
            <a:endParaRPr lang="ja-JP" altLang="en-US" sz="1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371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グループ化 121"/>
          <p:cNvGrpSpPr/>
          <p:nvPr/>
        </p:nvGrpSpPr>
        <p:grpSpPr>
          <a:xfrm>
            <a:off x="351967" y="3528928"/>
            <a:ext cx="6306410" cy="5413962"/>
            <a:chOff x="1400561" y="404664"/>
            <a:chExt cx="7045748" cy="6048672"/>
          </a:xfrm>
        </p:grpSpPr>
        <p:sp>
          <p:nvSpPr>
            <p:cNvPr id="2" name="禁止 1"/>
            <p:cNvSpPr/>
            <p:nvPr/>
          </p:nvSpPr>
          <p:spPr>
            <a:xfrm>
              <a:off x="1784648" y="404664"/>
              <a:ext cx="6048672" cy="6048672"/>
            </a:xfrm>
            <a:prstGeom prst="noSmoking">
              <a:avLst>
                <a:gd name="adj" fmla="val 10117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Group 263"/>
            <p:cNvGrpSpPr>
              <a:grpSpLocks/>
            </p:cNvGrpSpPr>
            <p:nvPr/>
          </p:nvGrpSpPr>
          <p:grpSpPr bwMode="auto">
            <a:xfrm flipH="1">
              <a:off x="1400561" y="1484784"/>
              <a:ext cx="7045748" cy="4427769"/>
              <a:chOff x="455" y="2302"/>
              <a:chExt cx="1417" cy="890"/>
            </a:xfrm>
          </p:grpSpPr>
          <p:grpSp>
            <p:nvGrpSpPr>
              <p:cNvPr id="4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104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0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8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6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6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4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2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0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86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2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0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6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4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2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68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4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2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0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0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8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4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50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6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4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2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58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5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3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45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7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43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8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371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242618" y="3495868"/>
            <a:ext cx="6384883" cy="5532784"/>
            <a:chOff x="1381882" y="404664"/>
            <a:chExt cx="6980222" cy="6048672"/>
          </a:xfrm>
        </p:grpSpPr>
        <p:sp>
          <p:nvSpPr>
            <p:cNvPr id="2" name="禁止 1"/>
            <p:cNvSpPr/>
            <p:nvPr/>
          </p:nvSpPr>
          <p:spPr>
            <a:xfrm>
              <a:off x="1784648" y="404664"/>
              <a:ext cx="6048672" cy="6048672"/>
            </a:xfrm>
            <a:prstGeom prst="noSmoking">
              <a:avLst>
                <a:gd name="adj" fmla="val 10117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Group 915"/>
            <p:cNvGrpSpPr>
              <a:grpSpLocks/>
            </p:cNvGrpSpPr>
            <p:nvPr/>
          </p:nvGrpSpPr>
          <p:grpSpPr bwMode="auto">
            <a:xfrm>
              <a:off x="1381882" y="1491449"/>
              <a:ext cx="6980222" cy="3798060"/>
              <a:chOff x="1448" y="2167"/>
              <a:chExt cx="1020" cy="555"/>
            </a:xfrm>
          </p:grpSpPr>
          <p:sp>
            <p:nvSpPr>
              <p:cNvPr id="4" name="AutoShape 660"/>
              <p:cNvSpPr>
                <a:spLocks noChangeArrowheads="1"/>
              </p:cNvSpPr>
              <p:nvPr/>
            </p:nvSpPr>
            <p:spPr bwMode="auto">
              <a:xfrm rot="435495">
                <a:off x="1696" y="2175"/>
                <a:ext cx="73" cy="2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AutoShape 661"/>
              <p:cNvSpPr>
                <a:spLocks noChangeArrowheads="1"/>
              </p:cNvSpPr>
              <p:nvPr/>
            </p:nvSpPr>
            <p:spPr bwMode="auto">
              <a:xfrm rot="1162028">
                <a:off x="1742" y="2183"/>
                <a:ext cx="16" cy="7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" name="Group 662"/>
              <p:cNvGrpSpPr>
                <a:grpSpLocks/>
              </p:cNvGrpSpPr>
              <p:nvPr/>
            </p:nvGrpSpPr>
            <p:grpSpPr bwMode="auto">
              <a:xfrm>
                <a:off x="1928" y="2432"/>
                <a:ext cx="94" cy="131"/>
                <a:chOff x="2779" y="2272"/>
                <a:chExt cx="369" cy="510"/>
              </a:xfrm>
            </p:grpSpPr>
            <p:sp>
              <p:nvSpPr>
                <p:cNvPr id="41" name="AutoShape 663"/>
                <p:cNvSpPr>
                  <a:spLocks noChangeArrowheads="1"/>
                </p:cNvSpPr>
                <p:nvPr/>
              </p:nvSpPr>
              <p:spPr bwMode="auto">
                <a:xfrm rot="9000000">
                  <a:off x="2794" y="2272"/>
                  <a:ext cx="170" cy="170"/>
                </a:xfrm>
                <a:custGeom>
                  <a:avLst/>
                  <a:gdLst>
                    <a:gd name="G0" fmla="+- 9429 0 0"/>
                    <a:gd name="G1" fmla="+- 10876600 0 0"/>
                    <a:gd name="G2" fmla="+- 0 0 10876600"/>
                    <a:gd name="T0" fmla="*/ 0 256 1"/>
                    <a:gd name="T1" fmla="*/ 180 256 1"/>
                    <a:gd name="G3" fmla="+- 10876600 T0 T1"/>
                    <a:gd name="T2" fmla="*/ 0 256 1"/>
                    <a:gd name="T3" fmla="*/ 90 256 1"/>
                    <a:gd name="G4" fmla="+- 10876600 T2 T3"/>
                    <a:gd name="G5" fmla="*/ G4 2 1"/>
                    <a:gd name="T4" fmla="*/ 90 256 1"/>
                    <a:gd name="T5" fmla="*/ 0 256 1"/>
                    <a:gd name="G6" fmla="+- 10876600 T4 T5"/>
                    <a:gd name="G7" fmla="*/ G6 2 1"/>
                    <a:gd name="G8" fmla="abs 1087660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429"/>
                    <a:gd name="G18" fmla="*/ 9429 1 2"/>
                    <a:gd name="G19" fmla="+- G18 5400 0"/>
                    <a:gd name="G20" fmla="cos G19 10876600"/>
                    <a:gd name="G21" fmla="sin G19 10876600"/>
                    <a:gd name="G22" fmla="+- G20 10800 0"/>
                    <a:gd name="G23" fmla="+- G21 10800 0"/>
                    <a:gd name="G24" fmla="+- 10800 0 G20"/>
                    <a:gd name="G25" fmla="+- 9429 10800 0"/>
                    <a:gd name="G26" fmla="?: G9 G17 G25"/>
                    <a:gd name="G27" fmla="?: G9 0 21600"/>
                    <a:gd name="G28" fmla="cos 10800 10876600"/>
                    <a:gd name="G29" fmla="sin 10800 10876600"/>
                    <a:gd name="G30" fmla="sin 9429 1087660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0876600 G34 0"/>
                    <a:gd name="G36" fmla="?: G6 G35 G31"/>
                    <a:gd name="G37" fmla="+- 21600 0 G36"/>
                    <a:gd name="G38" fmla="?: G4 0 G33"/>
                    <a:gd name="G39" fmla="?: 1087660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987 w 21600"/>
                    <a:gd name="T15" fmla="*/ 13253 h 21600"/>
                    <a:gd name="T16" fmla="*/ 10800 w 21600"/>
                    <a:gd name="T17" fmla="*/ 1371 h 21600"/>
                    <a:gd name="T18" fmla="*/ 20613 w 21600"/>
                    <a:gd name="T19" fmla="*/ 1325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652" y="13086"/>
                      </a:moveTo>
                      <a:cubicBezTo>
                        <a:pt x="1465" y="12338"/>
                        <a:pt x="1371" y="11570"/>
                        <a:pt x="1371" y="10800"/>
                      </a:cubicBezTo>
                      <a:cubicBezTo>
                        <a:pt x="1371" y="5592"/>
                        <a:pt x="5592" y="1371"/>
                        <a:pt x="10800" y="1371"/>
                      </a:cubicBezTo>
                      <a:cubicBezTo>
                        <a:pt x="16007" y="1371"/>
                        <a:pt x="20229" y="5592"/>
                        <a:pt x="20229" y="10800"/>
                      </a:cubicBezTo>
                      <a:cubicBezTo>
                        <a:pt x="20229" y="11570"/>
                        <a:pt x="20134" y="12338"/>
                        <a:pt x="19947" y="13086"/>
                      </a:cubicBezTo>
                      <a:lnTo>
                        <a:pt x="21277" y="13419"/>
                      </a:lnTo>
                      <a:cubicBezTo>
                        <a:pt x="21491" y="12562"/>
                        <a:pt x="21600" y="1168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683"/>
                        <a:pt x="108" y="12562"/>
                        <a:pt x="322" y="1341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664"/>
                <p:cNvSpPr>
                  <a:spLocks noChangeArrowheads="1"/>
                </p:cNvSpPr>
                <p:nvPr/>
              </p:nvSpPr>
              <p:spPr bwMode="auto">
                <a:xfrm rot="9000000">
                  <a:off x="2779" y="2303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665"/>
                <p:cNvSpPr>
                  <a:spLocks noChangeArrowheads="1"/>
                </p:cNvSpPr>
                <p:nvPr/>
              </p:nvSpPr>
              <p:spPr bwMode="auto">
                <a:xfrm rot="9000000">
                  <a:off x="3034" y="2668"/>
                  <a:ext cx="114" cy="114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666"/>
                <p:cNvSpPr>
                  <a:spLocks noChangeArrowheads="1"/>
                </p:cNvSpPr>
                <p:nvPr/>
              </p:nvSpPr>
              <p:spPr bwMode="auto">
                <a:xfrm rot="9000000">
                  <a:off x="2957" y="2300"/>
                  <a:ext cx="56" cy="48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" name="AutoShape 667"/>
              <p:cNvSpPr>
                <a:spLocks noChangeArrowheads="1"/>
              </p:cNvSpPr>
              <p:nvPr/>
            </p:nvSpPr>
            <p:spPr bwMode="auto">
              <a:xfrm>
                <a:off x="1456" y="2321"/>
                <a:ext cx="392" cy="393"/>
              </a:xfrm>
              <a:custGeom>
                <a:avLst/>
                <a:gdLst>
                  <a:gd name="G0" fmla="+- 585 0 0"/>
                  <a:gd name="G1" fmla="+- 21600 0 585"/>
                  <a:gd name="G2" fmla="+- 21600 0 5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85" y="10800"/>
                    </a:moveTo>
                    <a:cubicBezTo>
                      <a:pt x="585" y="16442"/>
                      <a:pt x="5158" y="21015"/>
                      <a:pt x="10800" y="21015"/>
                    </a:cubicBezTo>
                    <a:cubicBezTo>
                      <a:pt x="16442" y="21015"/>
                      <a:pt x="21015" y="16442"/>
                      <a:pt x="21015" y="10800"/>
                    </a:cubicBezTo>
                    <a:cubicBezTo>
                      <a:pt x="21015" y="5158"/>
                      <a:pt x="16442" y="585"/>
                      <a:pt x="10800" y="585"/>
                    </a:cubicBezTo>
                    <a:cubicBezTo>
                      <a:pt x="5158" y="585"/>
                      <a:pt x="585" y="5158"/>
                      <a:pt x="58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AutoShape 668"/>
              <p:cNvSpPr>
                <a:spLocks noChangeArrowheads="1"/>
              </p:cNvSpPr>
              <p:nvPr/>
            </p:nvSpPr>
            <p:spPr bwMode="auto">
              <a:xfrm>
                <a:off x="1448" y="2314"/>
                <a:ext cx="408" cy="408"/>
              </a:xfrm>
              <a:custGeom>
                <a:avLst/>
                <a:gdLst>
                  <a:gd name="G0" fmla="+- 585 0 0"/>
                  <a:gd name="G1" fmla="+- 21600 0 585"/>
                  <a:gd name="G2" fmla="+- 21600 0 5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85" y="10800"/>
                    </a:moveTo>
                    <a:cubicBezTo>
                      <a:pt x="585" y="16442"/>
                      <a:pt x="5158" y="21015"/>
                      <a:pt x="10800" y="21015"/>
                    </a:cubicBezTo>
                    <a:cubicBezTo>
                      <a:pt x="16442" y="21015"/>
                      <a:pt x="21015" y="16442"/>
                      <a:pt x="21015" y="10800"/>
                    </a:cubicBezTo>
                    <a:cubicBezTo>
                      <a:pt x="21015" y="5158"/>
                      <a:pt x="16442" y="585"/>
                      <a:pt x="10800" y="585"/>
                    </a:cubicBezTo>
                    <a:cubicBezTo>
                      <a:pt x="5158" y="585"/>
                      <a:pt x="585" y="5158"/>
                      <a:pt x="58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AutoShape 669"/>
              <p:cNvSpPr>
                <a:spLocks noChangeArrowheads="1"/>
              </p:cNvSpPr>
              <p:nvPr/>
            </p:nvSpPr>
            <p:spPr bwMode="auto">
              <a:xfrm>
                <a:off x="2068" y="2321"/>
                <a:ext cx="392" cy="393"/>
              </a:xfrm>
              <a:custGeom>
                <a:avLst/>
                <a:gdLst>
                  <a:gd name="G0" fmla="+- 585 0 0"/>
                  <a:gd name="G1" fmla="+- 21600 0 585"/>
                  <a:gd name="G2" fmla="+- 21600 0 5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85" y="10800"/>
                    </a:moveTo>
                    <a:cubicBezTo>
                      <a:pt x="585" y="16442"/>
                      <a:pt x="5158" y="21015"/>
                      <a:pt x="10800" y="21015"/>
                    </a:cubicBezTo>
                    <a:cubicBezTo>
                      <a:pt x="16442" y="21015"/>
                      <a:pt x="21015" y="16442"/>
                      <a:pt x="21015" y="10800"/>
                    </a:cubicBezTo>
                    <a:cubicBezTo>
                      <a:pt x="21015" y="5158"/>
                      <a:pt x="16442" y="585"/>
                      <a:pt x="10800" y="585"/>
                    </a:cubicBezTo>
                    <a:cubicBezTo>
                      <a:pt x="5158" y="585"/>
                      <a:pt x="585" y="5158"/>
                      <a:pt x="58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AutoShape 670"/>
              <p:cNvSpPr>
                <a:spLocks noChangeArrowheads="1"/>
              </p:cNvSpPr>
              <p:nvPr/>
            </p:nvSpPr>
            <p:spPr bwMode="auto">
              <a:xfrm>
                <a:off x="2060" y="2313"/>
                <a:ext cx="408" cy="409"/>
              </a:xfrm>
              <a:custGeom>
                <a:avLst/>
                <a:gdLst>
                  <a:gd name="G0" fmla="+- 585 0 0"/>
                  <a:gd name="G1" fmla="+- 21600 0 585"/>
                  <a:gd name="G2" fmla="+- 21600 0 58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85" y="10800"/>
                    </a:moveTo>
                    <a:cubicBezTo>
                      <a:pt x="585" y="16442"/>
                      <a:pt x="5158" y="21015"/>
                      <a:pt x="10800" y="21015"/>
                    </a:cubicBezTo>
                    <a:cubicBezTo>
                      <a:pt x="16442" y="21015"/>
                      <a:pt x="21015" y="16442"/>
                      <a:pt x="21015" y="10800"/>
                    </a:cubicBezTo>
                    <a:cubicBezTo>
                      <a:pt x="21015" y="5158"/>
                      <a:pt x="16442" y="585"/>
                      <a:pt x="10800" y="585"/>
                    </a:cubicBezTo>
                    <a:cubicBezTo>
                      <a:pt x="5158" y="585"/>
                      <a:pt x="585" y="5158"/>
                      <a:pt x="58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Oval 671"/>
              <p:cNvSpPr>
                <a:spLocks noChangeArrowheads="1"/>
              </p:cNvSpPr>
              <p:nvPr/>
            </p:nvSpPr>
            <p:spPr bwMode="auto">
              <a:xfrm>
                <a:off x="1630" y="2496"/>
                <a:ext cx="44" cy="4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672"/>
              <p:cNvSpPr>
                <a:spLocks noChangeArrowheads="1"/>
              </p:cNvSpPr>
              <p:nvPr/>
            </p:nvSpPr>
            <p:spPr bwMode="auto">
              <a:xfrm>
                <a:off x="2242" y="2496"/>
                <a:ext cx="44" cy="4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" name="Group 673"/>
              <p:cNvGrpSpPr>
                <a:grpSpLocks/>
              </p:cNvGrpSpPr>
              <p:nvPr/>
            </p:nvGrpSpPr>
            <p:grpSpPr bwMode="auto">
              <a:xfrm>
                <a:off x="1671" y="2199"/>
                <a:ext cx="597" cy="363"/>
                <a:chOff x="1806" y="1375"/>
                <a:chExt cx="2323" cy="1411"/>
              </a:xfrm>
            </p:grpSpPr>
            <p:sp>
              <p:nvSpPr>
                <p:cNvPr id="34" name="AutoShape 674"/>
                <p:cNvSpPr>
                  <a:spLocks noChangeArrowheads="1"/>
                </p:cNvSpPr>
                <p:nvPr/>
              </p:nvSpPr>
              <p:spPr bwMode="auto">
                <a:xfrm>
                  <a:off x="2043" y="1536"/>
                  <a:ext cx="141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675"/>
                <p:cNvSpPr>
                  <a:spLocks noChangeArrowheads="1"/>
                </p:cNvSpPr>
                <p:nvPr/>
              </p:nvSpPr>
              <p:spPr bwMode="auto">
                <a:xfrm rot="17100000">
                  <a:off x="2656" y="2105"/>
                  <a:ext cx="1276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676"/>
                <p:cNvSpPr>
                  <a:spLocks noChangeArrowheads="1"/>
                </p:cNvSpPr>
                <p:nvPr/>
              </p:nvSpPr>
              <p:spPr bwMode="auto">
                <a:xfrm rot="2655156">
                  <a:off x="1806" y="2206"/>
                  <a:ext cx="1562" cy="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677"/>
                <p:cNvSpPr>
                  <a:spLocks noChangeArrowheads="1"/>
                </p:cNvSpPr>
                <p:nvPr/>
              </p:nvSpPr>
              <p:spPr bwMode="auto">
                <a:xfrm rot="38882080">
                  <a:off x="1311" y="2060"/>
                  <a:ext cx="1189" cy="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678"/>
                <p:cNvSpPr>
                  <a:spLocks noChangeArrowheads="1"/>
                </p:cNvSpPr>
                <p:nvPr/>
              </p:nvSpPr>
              <p:spPr bwMode="auto">
                <a:xfrm rot="3443846">
                  <a:off x="3129" y="2066"/>
                  <a:ext cx="1276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679"/>
                <p:cNvSpPr>
                  <a:spLocks noChangeArrowheads="1"/>
                </p:cNvSpPr>
                <p:nvPr/>
              </p:nvSpPr>
              <p:spPr bwMode="auto">
                <a:xfrm rot="-488128">
                  <a:off x="3090" y="2662"/>
                  <a:ext cx="1039" cy="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680"/>
                <p:cNvSpPr>
                  <a:spLocks noChangeArrowheads="1"/>
                </p:cNvSpPr>
                <p:nvPr/>
              </p:nvSpPr>
              <p:spPr bwMode="auto">
                <a:xfrm rot="17100000">
                  <a:off x="3341" y="1477"/>
                  <a:ext cx="257" cy="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" name="Group 681"/>
              <p:cNvGrpSpPr>
                <a:grpSpLocks/>
              </p:cNvGrpSpPr>
              <p:nvPr/>
            </p:nvGrpSpPr>
            <p:grpSpPr bwMode="auto">
              <a:xfrm>
                <a:off x="1951" y="2488"/>
                <a:ext cx="116" cy="117"/>
                <a:chOff x="257" y="3067"/>
                <a:chExt cx="453" cy="453"/>
              </a:xfrm>
            </p:grpSpPr>
            <p:sp>
              <p:nvSpPr>
                <p:cNvPr id="30" name="AutoShape 682"/>
                <p:cNvSpPr>
                  <a:spLocks noChangeArrowheads="1"/>
                </p:cNvSpPr>
                <p:nvPr/>
              </p:nvSpPr>
              <p:spPr bwMode="auto">
                <a:xfrm>
                  <a:off x="257" y="3067"/>
                  <a:ext cx="453" cy="453"/>
                </a:xfrm>
                <a:custGeom>
                  <a:avLst/>
                  <a:gdLst>
                    <a:gd name="G0" fmla="+- 1240 0 0"/>
                    <a:gd name="G1" fmla="+- 21600 0 1240"/>
                    <a:gd name="G2" fmla="+- 21600 0 124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40" y="10800"/>
                      </a:moveTo>
                      <a:cubicBezTo>
                        <a:pt x="1240" y="16080"/>
                        <a:pt x="5520" y="20360"/>
                        <a:pt x="10800" y="20360"/>
                      </a:cubicBezTo>
                      <a:cubicBezTo>
                        <a:pt x="16080" y="20360"/>
                        <a:pt x="20360" y="16080"/>
                        <a:pt x="20360" y="10800"/>
                      </a:cubicBezTo>
                      <a:cubicBezTo>
                        <a:pt x="20360" y="5520"/>
                        <a:pt x="16080" y="1240"/>
                        <a:pt x="10800" y="1240"/>
                      </a:cubicBezTo>
                      <a:cubicBezTo>
                        <a:pt x="5520" y="1240"/>
                        <a:pt x="1240" y="5520"/>
                        <a:pt x="124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AutoShape 683"/>
                <p:cNvSpPr>
                  <a:spLocks noChangeArrowheads="1"/>
                </p:cNvSpPr>
                <p:nvPr/>
              </p:nvSpPr>
              <p:spPr bwMode="auto">
                <a:xfrm>
                  <a:off x="370" y="3067"/>
                  <a:ext cx="228" cy="228"/>
                </a:xfrm>
                <a:custGeom>
                  <a:avLst/>
                  <a:gdLst>
                    <a:gd name="G0" fmla="+- 2171 0 0"/>
                    <a:gd name="G1" fmla="+- 21600 0 2171"/>
                    <a:gd name="G2" fmla="+- 21600 0 21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171" y="10800"/>
                      </a:moveTo>
                      <a:cubicBezTo>
                        <a:pt x="2171" y="15566"/>
                        <a:pt x="6034" y="19429"/>
                        <a:pt x="10800" y="19429"/>
                      </a:cubicBezTo>
                      <a:cubicBezTo>
                        <a:pt x="15566" y="19429"/>
                        <a:pt x="19429" y="15566"/>
                        <a:pt x="19429" y="10800"/>
                      </a:cubicBezTo>
                      <a:cubicBezTo>
                        <a:pt x="19429" y="6034"/>
                        <a:pt x="15566" y="2171"/>
                        <a:pt x="10800" y="2171"/>
                      </a:cubicBezTo>
                      <a:cubicBezTo>
                        <a:pt x="6034" y="2171"/>
                        <a:pt x="2171" y="6034"/>
                        <a:pt x="21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AutoShape 684"/>
                <p:cNvSpPr>
                  <a:spLocks noChangeArrowheads="1"/>
                </p:cNvSpPr>
                <p:nvPr/>
              </p:nvSpPr>
              <p:spPr bwMode="auto">
                <a:xfrm>
                  <a:off x="285" y="3237"/>
                  <a:ext cx="228" cy="228"/>
                </a:xfrm>
                <a:custGeom>
                  <a:avLst/>
                  <a:gdLst>
                    <a:gd name="G0" fmla="+- 2171 0 0"/>
                    <a:gd name="G1" fmla="+- 21600 0 2171"/>
                    <a:gd name="G2" fmla="+- 21600 0 21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171" y="10800"/>
                      </a:moveTo>
                      <a:cubicBezTo>
                        <a:pt x="2171" y="15566"/>
                        <a:pt x="6034" y="19429"/>
                        <a:pt x="10800" y="19429"/>
                      </a:cubicBezTo>
                      <a:cubicBezTo>
                        <a:pt x="15566" y="19429"/>
                        <a:pt x="19429" y="15566"/>
                        <a:pt x="19429" y="10800"/>
                      </a:cubicBezTo>
                      <a:cubicBezTo>
                        <a:pt x="19429" y="6034"/>
                        <a:pt x="15566" y="2171"/>
                        <a:pt x="10800" y="2171"/>
                      </a:cubicBezTo>
                      <a:cubicBezTo>
                        <a:pt x="6034" y="2171"/>
                        <a:pt x="2171" y="6034"/>
                        <a:pt x="21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685"/>
                <p:cNvSpPr>
                  <a:spLocks noChangeArrowheads="1"/>
                </p:cNvSpPr>
                <p:nvPr/>
              </p:nvSpPr>
              <p:spPr bwMode="auto">
                <a:xfrm>
                  <a:off x="455" y="3237"/>
                  <a:ext cx="228" cy="228"/>
                </a:xfrm>
                <a:custGeom>
                  <a:avLst/>
                  <a:gdLst>
                    <a:gd name="G0" fmla="+- 2171 0 0"/>
                    <a:gd name="G1" fmla="+- 21600 0 2171"/>
                    <a:gd name="G2" fmla="+- 21600 0 21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171" y="10800"/>
                      </a:moveTo>
                      <a:cubicBezTo>
                        <a:pt x="2171" y="15566"/>
                        <a:pt x="6034" y="19429"/>
                        <a:pt x="10800" y="19429"/>
                      </a:cubicBezTo>
                      <a:cubicBezTo>
                        <a:pt x="15566" y="19429"/>
                        <a:pt x="19429" y="15566"/>
                        <a:pt x="19429" y="10800"/>
                      </a:cubicBezTo>
                      <a:cubicBezTo>
                        <a:pt x="19429" y="6034"/>
                        <a:pt x="15566" y="2171"/>
                        <a:pt x="10800" y="2171"/>
                      </a:cubicBezTo>
                      <a:cubicBezTo>
                        <a:pt x="6034" y="2171"/>
                        <a:pt x="2171" y="6034"/>
                        <a:pt x="21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Freeform 686"/>
              <p:cNvSpPr>
                <a:spLocks/>
              </p:cNvSpPr>
              <p:nvPr/>
            </p:nvSpPr>
            <p:spPr bwMode="auto">
              <a:xfrm>
                <a:off x="2001" y="2167"/>
                <a:ext cx="180" cy="49"/>
              </a:xfrm>
              <a:custGeom>
                <a:avLst/>
                <a:gdLst>
                  <a:gd name="T0" fmla="*/ 230 w 704"/>
                  <a:gd name="T1" fmla="*/ 147 h 189"/>
                  <a:gd name="T2" fmla="*/ 90 w 704"/>
                  <a:gd name="T3" fmla="*/ 145 h 189"/>
                  <a:gd name="T4" fmla="*/ 5 w 704"/>
                  <a:gd name="T5" fmla="*/ 116 h 189"/>
                  <a:gd name="T6" fmla="*/ 119 w 704"/>
                  <a:gd name="T7" fmla="*/ 60 h 189"/>
                  <a:gd name="T8" fmla="*/ 373 w 704"/>
                  <a:gd name="T9" fmla="*/ 60 h 189"/>
                  <a:gd name="T10" fmla="*/ 657 w 704"/>
                  <a:gd name="T11" fmla="*/ 3 h 189"/>
                  <a:gd name="T12" fmla="*/ 657 w 704"/>
                  <a:gd name="T13" fmla="*/ 75 h 189"/>
                  <a:gd name="T14" fmla="*/ 543 w 704"/>
                  <a:gd name="T15" fmla="*/ 173 h 189"/>
                  <a:gd name="T16" fmla="*/ 345 w 704"/>
                  <a:gd name="T17" fmla="*/ 173 h 189"/>
                  <a:gd name="T18" fmla="*/ 230 w 704"/>
                  <a:gd name="T19" fmla="*/ 14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4" h="189">
                    <a:moveTo>
                      <a:pt x="230" y="147"/>
                    </a:moveTo>
                    <a:cubicBezTo>
                      <a:pt x="188" y="142"/>
                      <a:pt x="127" y="150"/>
                      <a:pt x="90" y="145"/>
                    </a:cubicBezTo>
                    <a:cubicBezTo>
                      <a:pt x="53" y="140"/>
                      <a:pt x="0" y="130"/>
                      <a:pt x="5" y="116"/>
                    </a:cubicBezTo>
                    <a:cubicBezTo>
                      <a:pt x="10" y="102"/>
                      <a:pt x="58" y="69"/>
                      <a:pt x="119" y="60"/>
                    </a:cubicBezTo>
                    <a:cubicBezTo>
                      <a:pt x="180" y="51"/>
                      <a:pt x="283" y="69"/>
                      <a:pt x="373" y="60"/>
                    </a:cubicBezTo>
                    <a:cubicBezTo>
                      <a:pt x="463" y="51"/>
                      <a:pt x="610" y="0"/>
                      <a:pt x="657" y="3"/>
                    </a:cubicBezTo>
                    <a:cubicBezTo>
                      <a:pt x="704" y="6"/>
                      <a:pt x="676" y="47"/>
                      <a:pt x="657" y="75"/>
                    </a:cubicBezTo>
                    <a:cubicBezTo>
                      <a:pt x="638" y="103"/>
                      <a:pt x="595" y="157"/>
                      <a:pt x="543" y="173"/>
                    </a:cubicBezTo>
                    <a:cubicBezTo>
                      <a:pt x="491" y="189"/>
                      <a:pt x="397" y="177"/>
                      <a:pt x="345" y="173"/>
                    </a:cubicBezTo>
                    <a:cubicBezTo>
                      <a:pt x="293" y="169"/>
                      <a:pt x="272" y="152"/>
                      <a:pt x="230" y="1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" name="Group 687"/>
              <p:cNvGrpSpPr>
                <a:grpSpLocks/>
              </p:cNvGrpSpPr>
              <p:nvPr/>
            </p:nvGrpSpPr>
            <p:grpSpPr bwMode="auto">
              <a:xfrm rot="-900000">
                <a:off x="2002" y="2532"/>
                <a:ext cx="44" cy="146"/>
                <a:chOff x="3035" y="2670"/>
                <a:chExt cx="170" cy="567"/>
              </a:xfrm>
            </p:grpSpPr>
            <p:sp>
              <p:nvSpPr>
                <p:cNvPr id="25" name="Oval 688"/>
                <p:cNvSpPr>
                  <a:spLocks noChangeArrowheads="1"/>
                </p:cNvSpPr>
                <p:nvPr/>
              </p:nvSpPr>
              <p:spPr bwMode="auto">
                <a:xfrm>
                  <a:off x="3063" y="2670"/>
                  <a:ext cx="114" cy="114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AutoShape 689"/>
                <p:cNvSpPr>
                  <a:spLocks noChangeArrowheads="1"/>
                </p:cNvSpPr>
                <p:nvPr/>
              </p:nvSpPr>
              <p:spPr bwMode="auto">
                <a:xfrm>
                  <a:off x="3092" y="2699"/>
                  <a:ext cx="56" cy="48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AutoShape 690"/>
                <p:cNvSpPr>
                  <a:spLocks noChangeArrowheads="1"/>
                </p:cNvSpPr>
                <p:nvPr/>
              </p:nvSpPr>
              <p:spPr bwMode="auto">
                <a:xfrm>
                  <a:off x="3106" y="2713"/>
                  <a:ext cx="28" cy="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AutoShape 691"/>
                <p:cNvSpPr>
                  <a:spLocks noChangeArrowheads="1"/>
                </p:cNvSpPr>
                <p:nvPr/>
              </p:nvSpPr>
              <p:spPr bwMode="auto">
                <a:xfrm>
                  <a:off x="3035" y="3067"/>
                  <a:ext cx="170" cy="170"/>
                </a:xfrm>
                <a:custGeom>
                  <a:avLst/>
                  <a:gdLst>
                    <a:gd name="G0" fmla="+- 9429 0 0"/>
                    <a:gd name="G1" fmla="+- 10876600 0 0"/>
                    <a:gd name="G2" fmla="+- 0 0 10876600"/>
                    <a:gd name="T0" fmla="*/ 0 256 1"/>
                    <a:gd name="T1" fmla="*/ 180 256 1"/>
                    <a:gd name="G3" fmla="+- 10876600 T0 T1"/>
                    <a:gd name="T2" fmla="*/ 0 256 1"/>
                    <a:gd name="T3" fmla="*/ 90 256 1"/>
                    <a:gd name="G4" fmla="+- 10876600 T2 T3"/>
                    <a:gd name="G5" fmla="*/ G4 2 1"/>
                    <a:gd name="T4" fmla="*/ 90 256 1"/>
                    <a:gd name="T5" fmla="*/ 0 256 1"/>
                    <a:gd name="G6" fmla="+- 10876600 T4 T5"/>
                    <a:gd name="G7" fmla="*/ G6 2 1"/>
                    <a:gd name="G8" fmla="abs 1087660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429"/>
                    <a:gd name="G18" fmla="*/ 9429 1 2"/>
                    <a:gd name="G19" fmla="+- G18 5400 0"/>
                    <a:gd name="G20" fmla="cos G19 10876600"/>
                    <a:gd name="G21" fmla="sin G19 10876600"/>
                    <a:gd name="G22" fmla="+- G20 10800 0"/>
                    <a:gd name="G23" fmla="+- G21 10800 0"/>
                    <a:gd name="G24" fmla="+- 10800 0 G20"/>
                    <a:gd name="G25" fmla="+- 9429 10800 0"/>
                    <a:gd name="G26" fmla="?: G9 G17 G25"/>
                    <a:gd name="G27" fmla="?: G9 0 21600"/>
                    <a:gd name="G28" fmla="cos 10800 10876600"/>
                    <a:gd name="G29" fmla="sin 10800 10876600"/>
                    <a:gd name="G30" fmla="sin 9429 1087660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0876600 G34 0"/>
                    <a:gd name="G36" fmla="?: G6 G35 G31"/>
                    <a:gd name="G37" fmla="+- 21600 0 G36"/>
                    <a:gd name="G38" fmla="?: G4 0 G33"/>
                    <a:gd name="G39" fmla="?: 1087660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987 w 21600"/>
                    <a:gd name="T15" fmla="*/ 13253 h 21600"/>
                    <a:gd name="T16" fmla="*/ 10800 w 21600"/>
                    <a:gd name="T17" fmla="*/ 1371 h 21600"/>
                    <a:gd name="T18" fmla="*/ 20613 w 21600"/>
                    <a:gd name="T19" fmla="*/ 1325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652" y="13086"/>
                      </a:moveTo>
                      <a:cubicBezTo>
                        <a:pt x="1465" y="12338"/>
                        <a:pt x="1371" y="11570"/>
                        <a:pt x="1371" y="10800"/>
                      </a:cubicBezTo>
                      <a:cubicBezTo>
                        <a:pt x="1371" y="5592"/>
                        <a:pt x="5592" y="1371"/>
                        <a:pt x="10800" y="1371"/>
                      </a:cubicBezTo>
                      <a:cubicBezTo>
                        <a:pt x="16007" y="1371"/>
                        <a:pt x="20229" y="5592"/>
                        <a:pt x="20229" y="10800"/>
                      </a:cubicBezTo>
                      <a:cubicBezTo>
                        <a:pt x="20229" y="11570"/>
                        <a:pt x="20134" y="12338"/>
                        <a:pt x="19947" y="13086"/>
                      </a:cubicBezTo>
                      <a:lnTo>
                        <a:pt x="21277" y="13419"/>
                      </a:lnTo>
                      <a:cubicBezTo>
                        <a:pt x="21491" y="12562"/>
                        <a:pt x="21600" y="11683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683"/>
                        <a:pt x="108" y="12562"/>
                        <a:pt x="322" y="1341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AutoShape 692"/>
                <p:cNvSpPr>
                  <a:spLocks noChangeArrowheads="1"/>
                </p:cNvSpPr>
                <p:nvPr/>
              </p:nvSpPr>
              <p:spPr bwMode="auto">
                <a:xfrm>
                  <a:off x="3035" y="3152"/>
                  <a:ext cx="170" cy="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" name="Group 693"/>
              <p:cNvGrpSpPr>
                <a:grpSpLocks/>
              </p:cNvGrpSpPr>
              <p:nvPr/>
            </p:nvGrpSpPr>
            <p:grpSpPr bwMode="auto">
              <a:xfrm>
                <a:off x="1579" y="2210"/>
                <a:ext cx="191" cy="126"/>
                <a:chOff x="1447" y="1417"/>
                <a:chExt cx="743" cy="491"/>
              </a:xfrm>
            </p:grpSpPr>
            <p:sp>
              <p:nvSpPr>
                <p:cNvPr id="22" name="AutoShape 694"/>
                <p:cNvSpPr>
                  <a:spLocks noChangeArrowheads="1"/>
                </p:cNvSpPr>
                <p:nvPr/>
              </p:nvSpPr>
              <p:spPr bwMode="auto">
                <a:xfrm rot="16200000">
                  <a:off x="1447" y="1508"/>
                  <a:ext cx="397" cy="397"/>
                </a:xfrm>
                <a:custGeom>
                  <a:avLst/>
                  <a:gdLst>
                    <a:gd name="G0" fmla="+- 7882 0 0"/>
                    <a:gd name="G1" fmla="+- -10678263 0 0"/>
                    <a:gd name="G2" fmla="+- 0 0 -10678263"/>
                    <a:gd name="T0" fmla="*/ 0 256 1"/>
                    <a:gd name="T1" fmla="*/ 180 256 1"/>
                    <a:gd name="G3" fmla="+- -10678263 T0 T1"/>
                    <a:gd name="T2" fmla="*/ 0 256 1"/>
                    <a:gd name="T3" fmla="*/ 90 256 1"/>
                    <a:gd name="G4" fmla="+- -10678263 T2 T3"/>
                    <a:gd name="G5" fmla="*/ G4 2 1"/>
                    <a:gd name="T4" fmla="*/ 90 256 1"/>
                    <a:gd name="T5" fmla="*/ 0 256 1"/>
                    <a:gd name="G6" fmla="+- -10678263 T4 T5"/>
                    <a:gd name="G7" fmla="*/ G6 2 1"/>
                    <a:gd name="G8" fmla="abs -1067826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882"/>
                    <a:gd name="G18" fmla="*/ 7882 1 2"/>
                    <a:gd name="G19" fmla="+- G18 5400 0"/>
                    <a:gd name="G20" fmla="cos G19 -10678263"/>
                    <a:gd name="G21" fmla="sin G19 -10678263"/>
                    <a:gd name="G22" fmla="+- G20 10800 0"/>
                    <a:gd name="G23" fmla="+- G21 10800 0"/>
                    <a:gd name="G24" fmla="+- 10800 0 G20"/>
                    <a:gd name="G25" fmla="+- 7882 10800 0"/>
                    <a:gd name="G26" fmla="?: G9 G17 G25"/>
                    <a:gd name="G27" fmla="?: G9 0 21600"/>
                    <a:gd name="G28" fmla="cos 10800 -10678263"/>
                    <a:gd name="G29" fmla="sin 10800 -10678263"/>
                    <a:gd name="G30" fmla="sin 7882 -1067826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78263 G34 0"/>
                    <a:gd name="G36" fmla="?: G6 G35 G31"/>
                    <a:gd name="G37" fmla="+- 21600 0 G36"/>
                    <a:gd name="G38" fmla="?: G4 0 G33"/>
                    <a:gd name="G39" fmla="?: -1067826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870 w 21600"/>
                    <a:gd name="T15" fmla="*/ 8059 h 21600"/>
                    <a:gd name="T16" fmla="*/ 10800 w 21600"/>
                    <a:gd name="T17" fmla="*/ 2918 h 21600"/>
                    <a:gd name="T18" fmla="*/ 19730 w 21600"/>
                    <a:gd name="T19" fmla="*/ 805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264" y="8487"/>
                      </a:moveTo>
                      <a:cubicBezTo>
                        <a:pt x="4280" y="5177"/>
                        <a:pt x="7337" y="2917"/>
                        <a:pt x="10800" y="2918"/>
                      </a:cubicBezTo>
                      <a:cubicBezTo>
                        <a:pt x="14262" y="2918"/>
                        <a:pt x="17319" y="5177"/>
                        <a:pt x="18335" y="8487"/>
                      </a:cubicBezTo>
                      <a:lnTo>
                        <a:pt x="21124" y="7631"/>
                      </a:lnTo>
                      <a:cubicBezTo>
                        <a:pt x="19732" y="3095"/>
                        <a:pt x="15544" y="-1"/>
                        <a:pt x="10799" y="0"/>
                      </a:cubicBezTo>
                      <a:cubicBezTo>
                        <a:pt x="6055" y="0"/>
                        <a:pt x="1867" y="3095"/>
                        <a:pt x="475" y="763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695"/>
                <p:cNvSpPr>
                  <a:spLocks noChangeArrowheads="1"/>
                </p:cNvSpPr>
                <p:nvPr/>
              </p:nvSpPr>
              <p:spPr bwMode="auto">
                <a:xfrm rot="567740">
                  <a:off x="1541" y="1860"/>
                  <a:ext cx="312" cy="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AutoShape 696"/>
                <p:cNvSpPr>
                  <a:spLocks noChangeArrowheads="1"/>
                </p:cNvSpPr>
                <p:nvPr/>
              </p:nvSpPr>
              <p:spPr bwMode="auto">
                <a:xfrm rot="-1226972">
                  <a:off x="1527" y="1417"/>
                  <a:ext cx="663" cy="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" name="Group 697"/>
              <p:cNvGrpSpPr>
                <a:grpSpLocks/>
              </p:cNvGrpSpPr>
              <p:nvPr/>
            </p:nvGrpSpPr>
            <p:grpSpPr bwMode="auto">
              <a:xfrm rot="-444224">
                <a:off x="1645" y="2215"/>
                <a:ext cx="127" cy="91"/>
                <a:chOff x="1447" y="1417"/>
                <a:chExt cx="743" cy="491"/>
              </a:xfrm>
            </p:grpSpPr>
            <p:sp>
              <p:nvSpPr>
                <p:cNvPr id="19" name="AutoShape 698"/>
                <p:cNvSpPr>
                  <a:spLocks noChangeArrowheads="1"/>
                </p:cNvSpPr>
                <p:nvPr/>
              </p:nvSpPr>
              <p:spPr bwMode="auto">
                <a:xfrm rot="16200000">
                  <a:off x="1447" y="1508"/>
                  <a:ext cx="397" cy="397"/>
                </a:xfrm>
                <a:custGeom>
                  <a:avLst/>
                  <a:gdLst>
                    <a:gd name="G0" fmla="+- 7882 0 0"/>
                    <a:gd name="G1" fmla="+- -10678263 0 0"/>
                    <a:gd name="G2" fmla="+- 0 0 -10678263"/>
                    <a:gd name="T0" fmla="*/ 0 256 1"/>
                    <a:gd name="T1" fmla="*/ 180 256 1"/>
                    <a:gd name="G3" fmla="+- -10678263 T0 T1"/>
                    <a:gd name="T2" fmla="*/ 0 256 1"/>
                    <a:gd name="T3" fmla="*/ 90 256 1"/>
                    <a:gd name="G4" fmla="+- -10678263 T2 T3"/>
                    <a:gd name="G5" fmla="*/ G4 2 1"/>
                    <a:gd name="T4" fmla="*/ 90 256 1"/>
                    <a:gd name="T5" fmla="*/ 0 256 1"/>
                    <a:gd name="G6" fmla="+- -10678263 T4 T5"/>
                    <a:gd name="G7" fmla="*/ G6 2 1"/>
                    <a:gd name="G8" fmla="abs -1067826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882"/>
                    <a:gd name="G18" fmla="*/ 7882 1 2"/>
                    <a:gd name="G19" fmla="+- G18 5400 0"/>
                    <a:gd name="G20" fmla="cos G19 -10678263"/>
                    <a:gd name="G21" fmla="sin G19 -10678263"/>
                    <a:gd name="G22" fmla="+- G20 10800 0"/>
                    <a:gd name="G23" fmla="+- G21 10800 0"/>
                    <a:gd name="G24" fmla="+- 10800 0 G20"/>
                    <a:gd name="G25" fmla="+- 7882 10800 0"/>
                    <a:gd name="G26" fmla="?: G9 G17 G25"/>
                    <a:gd name="G27" fmla="?: G9 0 21600"/>
                    <a:gd name="G28" fmla="cos 10800 -10678263"/>
                    <a:gd name="G29" fmla="sin 10800 -10678263"/>
                    <a:gd name="G30" fmla="sin 7882 -1067826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78263 G34 0"/>
                    <a:gd name="G36" fmla="?: G6 G35 G31"/>
                    <a:gd name="G37" fmla="+- 21600 0 G36"/>
                    <a:gd name="G38" fmla="?: G4 0 G33"/>
                    <a:gd name="G39" fmla="?: -1067826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870 w 21600"/>
                    <a:gd name="T15" fmla="*/ 8059 h 21600"/>
                    <a:gd name="T16" fmla="*/ 10800 w 21600"/>
                    <a:gd name="T17" fmla="*/ 2918 h 21600"/>
                    <a:gd name="T18" fmla="*/ 19730 w 21600"/>
                    <a:gd name="T19" fmla="*/ 805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264" y="8487"/>
                      </a:moveTo>
                      <a:cubicBezTo>
                        <a:pt x="4280" y="5177"/>
                        <a:pt x="7337" y="2917"/>
                        <a:pt x="10800" y="2918"/>
                      </a:cubicBezTo>
                      <a:cubicBezTo>
                        <a:pt x="14262" y="2918"/>
                        <a:pt x="17319" y="5177"/>
                        <a:pt x="18335" y="8487"/>
                      </a:cubicBezTo>
                      <a:lnTo>
                        <a:pt x="21124" y="7631"/>
                      </a:lnTo>
                      <a:cubicBezTo>
                        <a:pt x="19732" y="3095"/>
                        <a:pt x="15544" y="-1"/>
                        <a:pt x="10799" y="0"/>
                      </a:cubicBezTo>
                      <a:cubicBezTo>
                        <a:pt x="6055" y="0"/>
                        <a:pt x="1867" y="3095"/>
                        <a:pt x="475" y="7631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AutoShape 699"/>
                <p:cNvSpPr>
                  <a:spLocks noChangeArrowheads="1"/>
                </p:cNvSpPr>
                <p:nvPr/>
              </p:nvSpPr>
              <p:spPr bwMode="auto">
                <a:xfrm rot="567740">
                  <a:off x="1541" y="1860"/>
                  <a:ext cx="312" cy="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AutoShape 700"/>
                <p:cNvSpPr>
                  <a:spLocks noChangeArrowheads="1"/>
                </p:cNvSpPr>
                <p:nvPr/>
              </p:nvSpPr>
              <p:spPr bwMode="auto">
                <a:xfrm rot="-1226972">
                  <a:off x="1527" y="1417"/>
                  <a:ext cx="663" cy="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3371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pop001_自転車y</dc:title>
  <dc:subject>pop001_自転車y</dc:subject>
  <dc:creator>http://www.digipot.net</dc:creator>
  <cp:lastModifiedBy/>
  <cp:revision>1</cp:revision>
  <dcterms:created xsi:type="dcterms:W3CDTF">2013-01-31T07:50:49Z</dcterms:created>
  <dcterms:modified xsi:type="dcterms:W3CDTF">2013-01-31T07:50:53Z</dcterms:modified>
  <cp:version>1</cp:version>
</cp:coreProperties>
</file>